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6"/>
  </p:notesMasterIdLst>
  <p:sldIdLst>
    <p:sldId id="260" r:id="rId5"/>
    <p:sldId id="563" r:id="rId6"/>
    <p:sldId id="564" r:id="rId7"/>
    <p:sldId id="684" r:id="rId8"/>
    <p:sldId id="687" r:id="rId9"/>
    <p:sldId id="692" r:id="rId10"/>
    <p:sldId id="620" r:id="rId11"/>
    <p:sldId id="633" r:id="rId12"/>
    <p:sldId id="691" r:id="rId13"/>
    <p:sldId id="693" r:id="rId14"/>
    <p:sldId id="624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dern No. 20" panose="02070704070505020303" pitchFamily="18" charset="0"/>
      <p:regular r:id="rId21"/>
    </p:embeddedFont>
    <p:embeddedFont>
      <p:font typeface="Montserrat" panose="020B0604020202020204" charset="0"/>
      <p:regular r:id="rId22"/>
      <p:bold r:id="rId23"/>
      <p:italic r:id="rId24"/>
      <p:bold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  <p:embeddedFont>
      <p:font typeface="Stag Book" panose="02000503060000020004" pitchFamily="50" charset="0"/>
      <p:regular r:id="rId30"/>
      <p:italic r:id="rId31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D2D3E058-E528-6CD6-DA92-CC61569300F0}" v="23" dt="2021-08-02T17:30:33.264"/>
    <p1510:client id="{E1BD9046-ADBE-4791-90D3-255924FFE5AD}" v="2" dt="2021-05-31T22:24:23.656"/>
    <p1510:client id="{FB658192-F12D-FB67-4FB5-697315EE87F7}" v="41" dt="2021-07-31T00:11:57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44" autoAdjust="0"/>
    <p:restoredTop sz="86351" autoAdjust="0"/>
  </p:normalViewPr>
  <p:slideViewPr>
    <p:cSldViewPr snapToGrid="0">
      <p:cViewPr varScale="1">
        <p:scale>
          <a:sx n="45" d="100"/>
          <a:sy n="45" d="100"/>
        </p:scale>
        <p:origin x="210" y="4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Escuela de Ingeniería IDAT" userId="S::escuelaingenieria@idat.edu.pe::f9e93f9f-80a6-4cf8-9a16-479b4fa66e32" providerId="AD" clId="Web-{D2D3E058-E528-6CD6-DA92-CC61569300F0}"/>
    <pc:docChg chg="modSld">
      <pc:chgData name="Escuela de Ingeniería IDAT" userId="S::escuelaingenieria@idat.edu.pe::f9e93f9f-80a6-4cf8-9a16-479b4fa66e32" providerId="AD" clId="Web-{D2D3E058-E528-6CD6-DA92-CC61569300F0}" dt="2021-08-02T17:30:33.264" v="15" actId="14100"/>
      <pc:docMkLst>
        <pc:docMk/>
      </pc:docMkLst>
      <pc:sldChg chg="delSp">
        <pc:chgData name="Escuela de Ingeniería IDAT" userId="S::escuelaingenieria@idat.edu.pe::f9e93f9f-80a6-4cf8-9a16-479b4fa66e32" providerId="AD" clId="Web-{D2D3E058-E528-6CD6-DA92-CC61569300F0}" dt="2021-08-02T17:20:18.593" v="1"/>
        <pc:sldMkLst>
          <pc:docMk/>
          <pc:sldMk cId="1026487" sldId="564"/>
        </pc:sldMkLst>
        <pc:spChg chg="del">
          <ac:chgData name="Escuela de Ingeniería IDAT" userId="S::escuelaingenieria@idat.edu.pe::f9e93f9f-80a6-4cf8-9a16-479b4fa66e32" providerId="AD" clId="Web-{D2D3E058-E528-6CD6-DA92-CC61569300F0}" dt="2021-08-02T17:20:18.593" v="1"/>
          <ac:spMkLst>
            <pc:docMk/>
            <pc:sldMk cId="1026487" sldId="564"/>
            <ac:spMk id="3" creationId="{FC32578B-F072-4148-B9BF-E9A0174CDA20}"/>
          </ac:spMkLst>
        </pc:spChg>
        <pc:spChg chg="del">
          <ac:chgData name="Escuela de Ingeniería IDAT" userId="S::escuelaingenieria@idat.edu.pe::f9e93f9f-80a6-4cf8-9a16-479b4fa66e32" providerId="AD" clId="Web-{D2D3E058-E528-6CD6-DA92-CC61569300F0}" dt="2021-08-02T17:20:16.078" v="0"/>
          <ac:spMkLst>
            <pc:docMk/>
            <pc:sldMk cId="1026487" sldId="564"/>
            <ac:spMk id="4" creationId="{DBDC6692-8119-4E0D-BC9B-E837608607B8}"/>
          </ac:spMkLst>
        </pc:spChg>
      </pc:sldChg>
      <pc:sldChg chg="modSp">
        <pc:chgData name="Escuela de Ingeniería IDAT" userId="S::escuelaingenieria@idat.edu.pe::f9e93f9f-80a6-4cf8-9a16-479b4fa66e32" providerId="AD" clId="Web-{D2D3E058-E528-6CD6-DA92-CC61569300F0}" dt="2021-08-02T17:30:33.264" v="15" actId="14100"/>
        <pc:sldMkLst>
          <pc:docMk/>
          <pc:sldMk cId="1040862944" sldId="691"/>
        </pc:sldMkLst>
        <pc:picChg chg="mod">
          <ac:chgData name="Escuela de Ingeniería IDAT" userId="S::escuelaingenieria@idat.edu.pe::f9e93f9f-80a6-4cf8-9a16-479b4fa66e32" providerId="AD" clId="Web-{D2D3E058-E528-6CD6-DA92-CC61569300F0}" dt="2021-08-02T17:30:33.264" v="15" actId="14100"/>
          <ac:picMkLst>
            <pc:docMk/>
            <pc:sldMk cId="1040862944" sldId="691"/>
            <ac:picMk id="2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D2D3E058-E528-6CD6-DA92-CC61569300F0}" dt="2021-08-02T17:30:22.701" v="14" actId="20577"/>
        <pc:sldMkLst>
          <pc:docMk/>
          <pc:sldMk cId="2372870015" sldId="693"/>
        </pc:sldMkLst>
        <pc:spChg chg="mod">
          <ac:chgData name="Escuela de Ingeniería IDAT" userId="S::escuelaingenieria@idat.edu.pe::f9e93f9f-80a6-4cf8-9a16-479b4fa66e32" providerId="AD" clId="Web-{D2D3E058-E528-6CD6-DA92-CC61569300F0}" dt="2021-08-02T17:30:22.701" v="14" actId="20577"/>
          <ac:spMkLst>
            <pc:docMk/>
            <pc:sldMk cId="2372870015" sldId="693"/>
            <ac:spMk id="6" creationId="{00000000-0000-0000-0000-000000000000}"/>
          </ac:spMkLst>
        </pc:spChg>
        <pc:spChg chg="mod">
          <ac:chgData name="Escuela de Ingeniería IDAT" userId="S::escuelaingenieria@idat.edu.pe::f9e93f9f-80a6-4cf8-9a16-479b4fa66e32" providerId="AD" clId="Web-{D2D3E058-E528-6CD6-DA92-CC61569300F0}" dt="2021-08-02T17:29:38.997" v="7" actId="1076"/>
          <ac:spMkLst>
            <pc:docMk/>
            <pc:sldMk cId="2372870015" sldId="693"/>
            <ac:spMk id="13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D2D3E058-E528-6CD6-DA92-CC61569300F0}" dt="2021-08-02T17:30:00.998" v="10" actId="1076"/>
          <ac:picMkLst>
            <pc:docMk/>
            <pc:sldMk cId="2372870015" sldId="693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Escuela de Ingeniería IDAT" userId="S::escuelaingenieria@idat.edu.pe::f9e93f9f-80a6-4cf8-9a16-479b4fa66e32" providerId="AD" clId="Web-{FB658192-F12D-FB67-4FB5-697315EE87F7}"/>
    <pc:docChg chg="modSld">
      <pc:chgData name="Escuela de Ingeniería IDAT" userId="S::escuelaingenieria@idat.edu.pe::f9e93f9f-80a6-4cf8-9a16-479b4fa66e32" providerId="AD" clId="Web-{FB658192-F12D-FB67-4FB5-697315EE87F7}" dt="2021-07-31T00:11:56.971" v="34" actId="20577"/>
      <pc:docMkLst>
        <pc:docMk/>
      </pc:docMkLst>
      <pc:sldChg chg="modSp">
        <pc:chgData name="Escuela de Ingeniería IDAT" userId="S::escuelaingenieria@idat.edu.pe::f9e93f9f-80a6-4cf8-9a16-479b4fa66e32" providerId="AD" clId="Web-{FB658192-F12D-FB67-4FB5-697315EE87F7}" dt="2021-07-31T00:10:52.329" v="27" actId="14100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FB658192-F12D-FB67-4FB5-697315EE87F7}" dt="2021-07-31T00:10:52.329" v="27" actId="14100"/>
          <ac:spMkLst>
            <pc:docMk/>
            <pc:sldMk cId="4227363741" sldId="260"/>
            <ac:spMk id="2" creationId="{51FB5928-6A9D-4A40-A59B-3E296900738E}"/>
          </ac:spMkLst>
        </pc:spChg>
      </pc:sldChg>
      <pc:sldChg chg="addSp modSp">
        <pc:chgData name="Escuela de Ingeniería IDAT" userId="S::escuelaingenieria@idat.edu.pe::f9e93f9f-80a6-4cf8-9a16-479b4fa66e32" providerId="AD" clId="Web-{FB658192-F12D-FB67-4FB5-697315EE87F7}" dt="2021-07-31T00:11:56.971" v="34" actId="20577"/>
        <pc:sldMkLst>
          <pc:docMk/>
          <pc:sldMk cId="1026487" sldId="564"/>
        </pc:sldMkLst>
        <pc:spChg chg="add">
          <ac:chgData name="Escuela de Ingeniería IDAT" userId="S::escuelaingenieria@idat.edu.pe::f9e93f9f-80a6-4cf8-9a16-479b4fa66e32" providerId="AD" clId="Web-{FB658192-F12D-FB67-4FB5-697315EE87F7}" dt="2021-07-31T00:11:32.518" v="28"/>
          <ac:spMkLst>
            <pc:docMk/>
            <pc:sldMk cId="1026487" sldId="564"/>
            <ac:spMk id="3" creationId="{FC32578B-F072-4148-B9BF-E9A0174CDA20}"/>
          </ac:spMkLst>
        </pc:spChg>
        <pc:spChg chg="add">
          <ac:chgData name="Escuela de Ingeniería IDAT" userId="S::escuelaingenieria@idat.edu.pe::f9e93f9f-80a6-4cf8-9a16-479b4fa66e32" providerId="AD" clId="Web-{FB658192-F12D-FB67-4FB5-697315EE87F7}" dt="2021-07-31T00:11:34.643" v="29"/>
          <ac:spMkLst>
            <pc:docMk/>
            <pc:sldMk cId="1026487" sldId="564"/>
            <ac:spMk id="4" creationId="{DBDC6692-8119-4E0D-BC9B-E837608607B8}"/>
          </ac:spMkLst>
        </pc:spChg>
        <pc:spChg chg="mod">
          <ac:chgData name="Escuela de Ingeniería IDAT" userId="S::escuelaingenieria@idat.edu.pe::f9e93f9f-80a6-4cf8-9a16-479b4fa66e32" providerId="AD" clId="Web-{FB658192-F12D-FB67-4FB5-697315EE87F7}" dt="2021-07-31T00:11:56.971" v="34" actId="20577"/>
          <ac:spMkLst>
            <pc:docMk/>
            <pc:sldMk cId="1026487" sldId="564"/>
            <ac:spMk id="5" creationId="{079F80E9-C8D2-8B42-B481-B910D99A780C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Znuig6x0e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28806" y="5507611"/>
            <a:ext cx="5270812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Tema 12: </a:t>
            </a:r>
            <a:r>
              <a:rPr lang="es-ES" sz="1600" b="1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 Simple </a:t>
            </a:r>
            <a:r>
              <a:rPr lang="es-ES" sz="1600" b="1" err="1">
                <a:solidFill>
                  <a:schemeClr val="bg1"/>
                </a:solidFill>
                <a:latin typeface="Stag Book"/>
                <a:cs typeface="Arial"/>
              </a:rPr>
              <a:t>with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 Regular and Irregular </a:t>
            </a:r>
            <a:r>
              <a:rPr lang="es-ES" sz="1600" b="1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s-ES" sz="160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600" b="1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6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600" b="1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r>
              <a:rPr lang="en-US" sz="1600" b="1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n-US" sz="16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45111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Now</a:t>
            </a:r>
            <a:r>
              <a:rPr lang="es-PE" sz="1800" dirty="0"/>
              <a:t>, </a:t>
            </a:r>
            <a:r>
              <a:rPr lang="es-PE" sz="1800" dirty="0" err="1"/>
              <a:t>answer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questions</a:t>
            </a:r>
            <a:r>
              <a:rPr lang="es-PE" sz="1800" dirty="0"/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60146" t="42993" r="19139" b="26659"/>
          <a:stretch/>
        </p:blipFill>
        <p:spPr>
          <a:xfrm>
            <a:off x="6178239" y="1283320"/>
            <a:ext cx="4244278" cy="4374502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705394" y="2090057"/>
            <a:ext cx="5225292" cy="2369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s-ES" dirty="0">
                <a:latin typeface="Arial"/>
                <a:cs typeface="Arial"/>
              </a:rPr>
              <a:t>1.Did Helen </a:t>
            </a:r>
            <a:r>
              <a:rPr lang="es-ES" dirty="0" err="1">
                <a:latin typeface="Arial"/>
                <a:cs typeface="Arial"/>
              </a:rPr>
              <a:t>go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dirty="0" err="1">
                <a:latin typeface="Arial"/>
                <a:cs typeface="Arial"/>
              </a:rPr>
              <a:t>travel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dirty="0" err="1">
                <a:latin typeface="Arial"/>
                <a:cs typeface="Arial"/>
              </a:rPr>
              <a:t>with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dirty="0" err="1">
                <a:latin typeface="Arial"/>
                <a:cs typeface="Arial"/>
              </a:rPr>
              <a:t>her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dirty="0" err="1">
                <a:latin typeface="Arial"/>
                <a:cs typeface="Arial"/>
              </a:rPr>
              <a:t>family</a:t>
            </a:r>
            <a:r>
              <a:rPr lang="es-ES" dirty="0">
                <a:latin typeface="Arial"/>
                <a:cs typeface="Arial"/>
              </a:rPr>
              <a:t>?</a:t>
            </a:r>
            <a:endParaRPr lang="en-US">
              <a:latin typeface="Arial"/>
              <a:cs typeface="Arial"/>
            </a:endParaRPr>
          </a:p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s-ES" dirty="0">
                <a:latin typeface="Arial"/>
                <a:cs typeface="Arial"/>
              </a:rPr>
              <a:t>2.Did </a:t>
            </a:r>
            <a:r>
              <a:rPr lang="es-ES" dirty="0" err="1">
                <a:latin typeface="Arial"/>
                <a:cs typeface="Arial"/>
              </a:rPr>
              <a:t>she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dirty="0" err="1">
                <a:latin typeface="Arial"/>
                <a:cs typeface="Arial"/>
              </a:rPr>
              <a:t>like</a:t>
            </a:r>
            <a:r>
              <a:rPr lang="es-ES" dirty="0">
                <a:latin typeface="Arial"/>
                <a:cs typeface="Arial"/>
              </a:rPr>
              <a:t> Paris?</a:t>
            </a:r>
            <a:endParaRPr lang="es-ES">
              <a:latin typeface="Arial"/>
              <a:cs typeface="Calibri"/>
            </a:endParaRPr>
          </a:p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s-ES" dirty="0">
                <a:latin typeface="Arial"/>
                <a:cs typeface="Arial"/>
              </a:rPr>
              <a:t>3.What </a:t>
            </a:r>
            <a:r>
              <a:rPr lang="es-ES" err="1">
                <a:latin typeface="Arial"/>
                <a:cs typeface="Arial"/>
              </a:rPr>
              <a:t>did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they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see</a:t>
            </a:r>
            <a:r>
              <a:rPr lang="es-ES" dirty="0">
                <a:latin typeface="Arial"/>
                <a:cs typeface="Arial"/>
              </a:rPr>
              <a:t> in Paris?</a:t>
            </a:r>
            <a:endParaRPr lang="es-ES">
              <a:latin typeface="Arial"/>
              <a:cs typeface="Calibri"/>
            </a:endParaRPr>
          </a:p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s-ES" dirty="0">
                <a:latin typeface="Arial"/>
                <a:cs typeface="Arial"/>
              </a:rPr>
              <a:t>4.Where </a:t>
            </a:r>
            <a:r>
              <a:rPr lang="es-ES" err="1">
                <a:latin typeface="Arial"/>
                <a:cs typeface="Arial"/>
              </a:rPr>
              <a:t>did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they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go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on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the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fifth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day</a:t>
            </a:r>
            <a:r>
              <a:rPr lang="es-ES" dirty="0">
                <a:latin typeface="Arial"/>
                <a:cs typeface="Arial"/>
              </a:rPr>
              <a:t>?</a:t>
            </a:r>
            <a:endParaRPr lang="es-ES">
              <a:latin typeface="Arial"/>
              <a:cs typeface="Calibri"/>
            </a:endParaRPr>
          </a:p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es-ES" dirty="0">
                <a:latin typeface="Arial"/>
                <a:cs typeface="Arial"/>
              </a:rPr>
              <a:t>5.Did </a:t>
            </a:r>
            <a:r>
              <a:rPr lang="es-ES" err="1">
                <a:latin typeface="Arial"/>
                <a:cs typeface="Arial"/>
              </a:rPr>
              <a:t>they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enjoy</a:t>
            </a:r>
            <a:r>
              <a:rPr lang="es-ES" dirty="0">
                <a:latin typeface="Arial"/>
                <a:cs typeface="Arial"/>
              </a:rPr>
              <a:t> </a:t>
            </a:r>
            <a:r>
              <a:rPr lang="es-ES" err="1">
                <a:latin typeface="Arial"/>
                <a:cs typeface="Arial"/>
              </a:rPr>
              <a:t>it</a:t>
            </a:r>
            <a:r>
              <a:rPr lang="es-ES" dirty="0">
                <a:latin typeface="Arial"/>
                <a:cs typeface="Arial"/>
              </a:rPr>
              <a:t>?</a:t>
            </a:r>
            <a:endParaRPr lang="es-ES" dirty="0">
              <a:latin typeface="Calibri" panose="020F0502020204030204"/>
              <a:cs typeface="Calibri" panose="020F0502020204030204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s-P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72870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b="0" dirty="0"/>
              <a:t>Redacta oraciones y preguntas en pasado utilizando los verbos regulares e irregulares en inglés.</a:t>
            </a: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3" y="1538759"/>
            <a:ext cx="11111993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12: </a:t>
            </a:r>
            <a:r>
              <a:rPr lang="es-PE" sz="4000" spc="0" dirty="0" err="1"/>
              <a:t>Past</a:t>
            </a:r>
            <a:r>
              <a:rPr lang="es-PE" sz="4000" spc="0" dirty="0"/>
              <a:t> Simple </a:t>
            </a:r>
            <a:r>
              <a:rPr lang="es-PE" sz="4000" spc="0" dirty="0" err="1"/>
              <a:t>with</a:t>
            </a:r>
            <a:r>
              <a:rPr lang="es-PE" sz="4000" spc="0" dirty="0"/>
              <a:t> Regular and Irregular </a:t>
            </a:r>
            <a:r>
              <a:rPr lang="es-PE" sz="4000" spc="0" dirty="0" err="1"/>
              <a:t>Verbs</a:t>
            </a:r>
            <a:r>
              <a:rPr lang="es-PE" sz="4000" spc="0" dirty="0"/>
              <a:t>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1600" b="1" kern="1600" dirty="0" err="1">
                <a:solidFill>
                  <a:schemeClr val="bg1"/>
                </a:solidFill>
                <a:latin typeface="Stag Book"/>
                <a:cs typeface="Arial"/>
              </a:rPr>
              <a:t>Past</a:t>
            </a:r>
            <a:r>
              <a:rPr lang="es-PE" sz="1600" b="1" kern="1600" dirty="0">
                <a:solidFill>
                  <a:schemeClr val="bg1"/>
                </a:solidFill>
                <a:latin typeface="Stag Book"/>
                <a:cs typeface="Arial"/>
              </a:rPr>
              <a:t> Simple </a:t>
            </a:r>
            <a:r>
              <a:rPr lang="es-PE" sz="1600" b="1" kern="1600" dirty="0" err="1">
                <a:solidFill>
                  <a:schemeClr val="bg1"/>
                </a:solidFill>
                <a:latin typeface="Stag Book"/>
                <a:cs typeface="Arial"/>
              </a:rPr>
              <a:t>with</a:t>
            </a:r>
            <a:r>
              <a:rPr lang="es-PE" sz="1600" b="1" kern="1600" dirty="0">
                <a:solidFill>
                  <a:schemeClr val="bg1"/>
                </a:solidFill>
                <a:latin typeface="Stag Book"/>
                <a:cs typeface="Arial"/>
              </a:rPr>
              <a:t> Regular and Irregular </a:t>
            </a:r>
            <a:r>
              <a:rPr lang="es-PE" sz="1600" b="1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PE" sz="1600" b="1" kern="1600" dirty="0">
                <a:solidFill>
                  <a:schemeClr val="bg1"/>
                </a:solidFill>
                <a:latin typeface="Stag Book"/>
                <a:cs typeface="Arial"/>
              </a:rPr>
              <a:t> in </a:t>
            </a:r>
            <a:r>
              <a:rPr lang="es-PE" sz="1600" b="1" kern="1600" dirty="0" err="1">
                <a:solidFill>
                  <a:schemeClr val="bg1"/>
                </a:solidFill>
                <a:latin typeface="Stag Book"/>
                <a:cs typeface="Arial"/>
              </a:rPr>
              <a:t>all</a:t>
            </a:r>
            <a:r>
              <a:rPr lang="es-PE" sz="1600" b="1" kern="1600" dirty="0">
                <a:solidFill>
                  <a:schemeClr val="bg1"/>
                </a:solidFill>
                <a:latin typeface="Stag Book"/>
                <a:cs typeface="Arial"/>
              </a:rPr>
              <a:t> </a:t>
            </a:r>
            <a:r>
              <a:rPr lang="es-PE" sz="1600" b="1" kern="1600" dirty="0" err="1">
                <a:solidFill>
                  <a:schemeClr val="bg1"/>
                </a:solidFill>
                <a:latin typeface="Stag Book"/>
                <a:cs typeface="Arial"/>
              </a:rPr>
              <a:t>forms</a:t>
            </a:r>
            <a:r>
              <a:rPr lang="es-PE" sz="1600" b="1" kern="1600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</a:p>
          <a:p>
            <a:pPr lvl="0"/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4" y="802674"/>
            <a:ext cx="8897409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Past</a:t>
            </a:r>
            <a:r>
              <a:rPr lang="es-ES" dirty="0"/>
              <a:t> Simple </a:t>
            </a:r>
            <a:r>
              <a:rPr lang="es-ES" dirty="0" err="1"/>
              <a:t>with</a:t>
            </a:r>
            <a:r>
              <a:rPr lang="es-ES" dirty="0"/>
              <a:t> Regular  and Irregular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19194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Watch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say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if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sentences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True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False.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891" y="1930155"/>
            <a:ext cx="4466178" cy="3412554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86225" y="2050868"/>
            <a:ext cx="687266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solidFill>
                <a:srgbClr val="8200FF"/>
              </a:solidFill>
              <a:latin typeface="Modern No. 20" panose="02070704070505020303" pitchFamily="18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1.He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born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1955 in France. __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2.When he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13, he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wrote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his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sotware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program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___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3.He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studied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Hardvard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College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___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4.He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interesed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computers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more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subjects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.___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4.Bill Gates and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his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friend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Paul Allen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collaborated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found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Microsoft in 1975.___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5.In 2016,Gates and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his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wife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received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Medal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Freedom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___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690820" y="6106529"/>
            <a:ext cx="48363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https://www.youtube.com/watch?v=zZnuig6x0eo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6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8518586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Past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Simple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with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and Irregular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actions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regular and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5308" y="2021844"/>
            <a:ext cx="2218313" cy="379095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/>
          <a:srcRect t="16845"/>
          <a:stretch/>
        </p:blipFill>
        <p:spPr>
          <a:xfrm>
            <a:off x="2171836" y="2548684"/>
            <a:ext cx="7246484" cy="416024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3962942" y="2179352"/>
            <a:ext cx="3110211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s-PE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483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8518586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Past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Simple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with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and Irregular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actions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Simple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5308" y="2021844"/>
            <a:ext cx="2218313" cy="379095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t="26361"/>
          <a:stretch/>
        </p:blipFill>
        <p:spPr>
          <a:xfrm>
            <a:off x="1134294" y="1857490"/>
            <a:ext cx="8904514" cy="429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6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Tyler’s</a:t>
            </a:r>
            <a:r>
              <a:rPr lang="es-PE" sz="1800" dirty="0"/>
              <a:t> blog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correct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in </a:t>
            </a:r>
            <a:r>
              <a:rPr lang="es-PE" sz="1800" dirty="0" err="1"/>
              <a:t>parentheses</a:t>
            </a:r>
            <a:r>
              <a:rPr lang="es-PE" sz="1800" dirty="0"/>
              <a:t>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51852" t="48523" r="6173" b="45321"/>
          <a:stretch/>
        </p:blipFill>
        <p:spPr>
          <a:xfrm>
            <a:off x="966653" y="1830355"/>
            <a:ext cx="8334101" cy="872724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09897" y="2690944"/>
            <a:ext cx="8660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Yesterday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big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day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me .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day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 of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new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job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First,I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)………. up at 6.30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p.m.I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usually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up at 8 .00 .I (be)……..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very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excited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Next,I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take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)…….….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shower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got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dressed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looked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mirror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long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time .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suit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look OK? 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really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nervous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that,I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new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offfice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taxi. 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didn’t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(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)………... to be late !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new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boss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greeted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me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long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smile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Great!</a:t>
            </a: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afternoon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 (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)…….… lunch at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restaurant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new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co-workers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talk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)………….. and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laughed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lot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,I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home .I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dinner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and (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go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)………… to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bed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early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at 9.00.I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very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tired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! 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571" y="2044387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</a:t>
            </a:r>
            <a:r>
              <a:rPr lang="es-PE" sz="1800" dirty="0" err="1"/>
              <a:t>answer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questions</a:t>
            </a:r>
            <a:r>
              <a:rPr lang="es-PE" sz="1800" dirty="0"/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0238" t="14957" r="42383" b="17914"/>
          <a:stretch/>
        </p:blipFill>
        <p:spPr>
          <a:xfrm>
            <a:off x="645435" y="1712789"/>
            <a:ext cx="6330132" cy="45598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60146" t="42993" r="19139" b="26659"/>
          <a:stretch/>
        </p:blipFill>
        <p:spPr>
          <a:xfrm>
            <a:off x="7563393" y="1712789"/>
            <a:ext cx="3448596" cy="437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862944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Props1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800734-A445-4FB5-923D-4E9E71F348C1}"/>
</file>

<file path=customXml/itemProps3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5254</TotalTime>
  <Words>490</Words>
  <Application>Microsoft Office PowerPoint</Application>
  <PresentationFormat>Panorámica</PresentationFormat>
  <Paragraphs>54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Calibri</vt:lpstr>
      <vt:lpstr>Montserrat</vt:lpstr>
      <vt:lpstr>Source Sans Pro</vt:lpstr>
      <vt:lpstr>Stag Book</vt:lpstr>
      <vt:lpstr>Modern No. 20</vt:lpstr>
      <vt:lpstr>Arial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Escuela de Tecnología IDAT</cp:lastModifiedBy>
  <cp:revision>420</cp:revision>
  <dcterms:created xsi:type="dcterms:W3CDTF">2019-08-23T20:21:46Z</dcterms:created>
  <dcterms:modified xsi:type="dcterms:W3CDTF">2021-08-12T19:02:09Z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